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okieRunOTF Bold"/>
      <p:bold r:id="rId18"/>
    </p:embeddedFont>
    <p:embeddedFont>
      <p:font typeface="Hakgyoansim Santteutdotumthic M"/>
      <p:bold r:id="rId19"/>
    </p:embeddedFont>
    <p:embeddedFont>
      <p:font typeface="Pretendard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0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20.png" Type="http://schemas.openxmlformats.org/officeDocument/2006/relationships/image"/><Relationship Id="rId6" Target="../media/image39.png" Type="http://schemas.openxmlformats.org/officeDocument/2006/relationships/image"/><Relationship Id="rId7" Target="../media/18318_video_723d5ba8.7e29a4.mp4" Type="http://schemas.microsoft.com/office/2007/relationships/media"/><Relationship Id="rId8" Target="../media/18318_video_723d5ba8.7e29a4.mp4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Relationship Id="rId6" Target="../media/image1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Relationship Id="rId6" Target="../media/image1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0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Relationship Id="rId6" Target="../media/image1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51100" y="1536700"/>
            <a:ext cx="13639800" cy="754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1435100"/>
            <a:ext cx="14173200" cy="754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2336800"/>
            <a:ext cx="54229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687300" y="8267700"/>
            <a:ext cx="4546600" cy="1054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67300" y="3467100"/>
            <a:ext cx="83439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800" b="false" i="false" u="none" strike="noStrike">
                <a:solidFill>
                  <a:srgbClr val="4B93D8"/>
                </a:solidFill>
                <a:latin typeface="CookieRunOTF Bold"/>
              </a:rPr>
              <a:t>metacritic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84600" y="5422900"/>
            <a:ext cx="10909300" cy="227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게임</a:t>
            </a:r>
            <a:r>
              <a:rPr lang="en-US" sz="128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감성</a:t>
            </a:r>
            <a:r>
              <a:rPr lang="en-US" sz="128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9400" y="2540000"/>
            <a:ext cx="5207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2D2D2D"/>
                </a:solidFill>
                <a:latin typeface="Hakgyoansim Santteutdotumthic M"/>
              </a:rPr>
              <a:t>2403110282 </a:t>
            </a: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이예은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5100" y="8509000"/>
            <a:ext cx="3657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2D2D2D"/>
                </a:solidFill>
                <a:latin typeface="CookieRunOTF Bold"/>
              </a:rPr>
              <a:t>2025.06.25(</a:t>
            </a:r>
            <a:r>
              <a:rPr lang="ko-KR" sz="2800" b="false" i="false" u="none" strike="noStrike">
                <a:solidFill>
                  <a:srgbClr val="2D2D2D"/>
                </a:solidFill>
                <a:ea typeface="CookieRunOTF Bold"/>
              </a:rPr>
              <a:t>수</a:t>
            </a:r>
            <a:r>
              <a:rPr lang="en-US" sz="2800" b="false" i="false" u="none" strike="noStrike">
                <a:solidFill>
                  <a:srgbClr val="2D2D2D"/>
                </a:solidFill>
                <a:latin typeface="CookieRunOTF Bold"/>
              </a:rPr>
              <a:t>) </a:t>
            </a:r>
            <a:r>
              <a:rPr lang="ko-KR" sz="2800" b="false" i="false" u="none" strike="noStrike">
                <a:solidFill>
                  <a:srgbClr val="2D2D2D"/>
                </a:solidFill>
                <a:ea typeface="CookieRunOTF Bold"/>
              </a:rPr>
              <a:t>발표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840000">
            <a:off x="14770100" y="3543300"/>
            <a:ext cx="2679700" cy="222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1104900" y="762000"/>
            <a:ext cx="2514600" cy="251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00400" y="7645400"/>
            <a:ext cx="2019300" cy="218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54700" y="7518400"/>
            <a:ext cx="6832600" cy="29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459200" y="8572500"/>
            <a:ext cx="622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CookieRunOTF Bold"/>
              </a:rPr>
              <a:t>GO!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16400" y="7594600"/>
            <a:ext cx="927100" cy="520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508500" y="74803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54400" y="774700"/>
            <a:ext cx="927100" cy="520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746500" y="6731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89200" y="2946400"/>
            <a:ext cx="927100" cy="520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5481300" y="28448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90800" y="4876800"/>
            <a:ext cx="142494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학습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결과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(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영어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02500" y="4000500"/>
            <a:ext cx="45720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41600" y="6223000"/>
            <a:ext cx="14185900" cy="1917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23200" y="5461000"/>
            <a:ext cx="3835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val_accuracy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80%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21100" y="7493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시연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영상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3352800"/>
            <a:ext cx="4572000" cy="292100"/>
          </a:xfrm>
          <a:prstGeom prst="rect">
            <a:avLst/>
          </a:prstGeom>
        </p:spPr>
      </p:pic>
      <p:pic>
        <p:nvPicPr>
          <p:cNvPr name="Picture 7" id="7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3022600" y="2032000"/>
            <a:ext cx="13474700" cy="758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43200" y="6896100"/>
            <a:ext cx="5308600" cy="571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1747500" y="7493000"/>
            <a:ext cx="4343400" cy="359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5651500"/>
            <a:ext cx="6400800" cy="640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37000" y="20320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시연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링크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(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감사합니다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3187700"/>
            <a:ext cx="55245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스트림릿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8500" y="3746500"/>
            <a:ext cx="7289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2D2D2D"/>
                </a:solidFill>
                <a:latin typeface="Hakgyoansim Santteutdotumthic M"/>
              </a:rPr>
              <a:t>http://172.31.57.16:8502/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79900" y="6477000"/>
            <a:ext cx="17272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216400" y="66040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좋아요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0" y="6438900"/>
            <a:ext cx="22098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57100" y="65532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재밌었어요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64300" y="4864100"/>
            <a:ext cx="1816100" cy="82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438900" y="49784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신기해요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1955800"/>
            <a:ext cx="146050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900" b="false" i="false" u="none" strike="noStrike">
                <a:solidFill>
                  <a:srgbClr val="2D2D2D"/>
                </a:solidFill>
                <a:ea typeface="CookieRunOTF Bold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0">
            <a:off x="13144500" y="3543300"/>
            <a:ext cx="3213100" cy="482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0">
            <a:off x="1930400" y="3543300"/>
            <a:ext cx="3213100" cy="482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0">
            <a:off x="5664200" y="3543300"/>
            <a:ext cx="3213100" cy="482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0">
            <a:off x="9410700" y="3543300"/>
            <a:ext cx="3213100" cy="482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30400" y="54864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주제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7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2D2D2D"/>
                </a:solidFill>
                <a:latin typeface="CookieRunOTF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69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515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CookieRunOTF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26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80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CookieRunOTF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72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스트림릿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45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2D2D2D"/>
                </a:solidFill>
                <a:latin typeface="CookieRunOTF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주제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메타크리틱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게임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리뷰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5435600"/>
            <a:ext cx="10502900" cy="138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70200" y="5473700"/>
            <a:ext cx="1816100" cy="195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75200" y="4318000"/>
            <a:ext cx="45720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84600" y="7620000"/>
            <a:ext cx="12141200" cy="939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448300" y="5626100"/>
            <a:ext cx="93853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해외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사이트인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metacritic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에서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게임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카테고리의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사용자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리뷰를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하고자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667000"/>
            <a:ext cx="11493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크롤링을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진행한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선택자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610100"/>
            <a:ext cx="142494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53600" y="3606800"/>
            <a:ext cx="36957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30500" y="5092700"/>
            <a:ext cx="13703300" cy="350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27300" y="6172200"/>
            <a:ext cx="2336800" cy="138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70200" y="8039100"/>
            <a:ext cx="13436600" cy="558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크롤링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610100"/>
            <a:ext cx="142494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42300" y="3708400"/>
            <a:ext cx="36957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11500" y="6121400"/>
            <a:ext cx="6172200" cy="146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7810500"/>
            <a:ext cx="61722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3400" y="5156200"/>
            <a:ext cx="7429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리뷰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667000"/>
            <a:ext cx="11493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라벨링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된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리뷰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데이터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분석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15200" y="4241800"/>
            <a:ext cx="46863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6273800"/>
            <a:ext cx="11722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7239000"/>
            <a:ext cx="117221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327400" y="8318500"/>
            <a:ext cx="117221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79900" y="7493000"/>
            <a:ext cx="108077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3900" y="56261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78450"/>
              </a:lnSpc>
            </a:pP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LMstudio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이용한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번역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및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라벨링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(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토큰부족으로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모든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번역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x)</a:t>
            </a:r>
          </a:p>
          <a:p>
            <a:pPr algn="ctr" lvl="0">
              <a:lnSpc>
                <a:spcPct val="178450"/>
              </a:lnSpc>
            </a:pP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게임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진행하는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팀원과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통합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5527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사용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모델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(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한국어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15200" y="4241800"/>
            <a:ext cx="46863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6273800"/>
            <a:ext cx="11722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7239000"/>
            <a:ext cx="117221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327400" y="8318500"/>
            <a:ext cx="117221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5143500"/>
            <a:ext cx="6172200" cy="3657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700" y="5676900"/>
            <a:ext cx="4127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biLSTM + cnn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90800" y="4876800"/>
            <a:ext cx="142494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학습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결과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(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한국어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02500" y="4000500"/>
            <a:ext cx="45720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73400" y="6286500"/>
            <a:ext cx="12966700" cy="2260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23200" y="5461000"/>
            <a:ext cx="381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val_accuracy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70%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5527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사용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모델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(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영어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15200" y="4241800"/>
            <a:ext cx="46863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90800" y="4864100"/>
            <a:ext cx="142494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6273800"/>
            <a:ext cx="11722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7239000"/>
            <a:ext cx="117221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327400" y="8318500"/>
            <a:ext cx="117221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34100" y="5461000"/>
            <a:ext cx="10337800" cy="304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4900" y="5740400"/>
            <a:ext cx="2324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cnn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